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 04.04.2023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17:20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</a:t>
            </a:r>
            <a:r>
              <a:rPr lang="tr-TR" sz="1800" b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Fakültesi B2-D03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42618" y="4836371"/>
            <a:ext cx="28600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YUSUF ÇİÇEK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22519024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4291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Increasing the Solubility of Apixaban Molecule via Apixaban-Oxalic Acid Cocrystal</a:t>
            </a:r>
            <a:endParaRPr lang="tr-TR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Times New Roman"/>
                <a:ea typeface="Batang"/>
              </a:rPr>
              <a:t> 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Prof. </a:t>
            </a:r>
            <a:r>
              <a:rPr lang="tr-TR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Dr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 Metin Tülü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  <p:pic>
        <p:nvPicPr>
          <p:cNvPr id="11" name="Resim 10" descr="metin, kişi, şahıs, duvar, adam, insan içeren bir resim&#10;&#10;Açıklama otomatik olarak oluşturuldu">
            <a:extLst>
              <a:ext uri="{FF2B5EF4-FFF2-40B4-BE49-F238E27FC236}">
                <a16:creationId xmlns="" xmlns:a16="http://schemas.microsoft.com/office/drawing/2014/main" id="{EC5314F2-0EAC-8B8B-CE39-E222055954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657" y="2405469"/>
            <a:ext cx="1762674" cy="2141855"/>
          </a:xfrm>
          <a:prstGeom prst="rect">
            <a:avLst/>
          </a:prstGeom>
        </p:spPr>
      </p:pic>
      <p:pic>
        <p:nvPicPr>
          <p:cNvPr id="17" name="Resim 16">
            <a:extLst>
              <a:ext uri="{FF2B5EF4-FFF2-40B4-BE49-F238E27FC236}">
                <a16:creationId xmlns="" xmlns:a16="http://schemas.microsoft.com/office/drawing/2014/main" id="{282F5A76-989D-317C-07C7-A3DBE5E686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19525" y="7433707"/>
            <a:ext cx="4615134" cy="1425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198</TotalTime>
  <Words>41</Words>
  <Application>Microsoft Office PowerPoint</Application>
  <PresentationFormat>Özel</PresentationFormat>
  <Paragraphs>19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27</cp:revision>
  <dcterms:created xsi:type="dcterms:W3CDTF">2016-11-29T08:51:08Z</dcterms:created>
  <dcterms:modified xsi:type="dcterms:W3CDTF">2023-04-02T20:49:00Z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77090e1-ee9b-4efa-b8e1-2d7297e04a36_Enabled">
    <vt:lpwstr>true</vt:lpwstr>
  </property>
  <property fmtid="{D5CDD505-2E9C-101B-9397-08002B2CF9AE}" pid="3" name="MSIP_Label_077090e1-ee9b-4efa-b8e1-2d7297e04a36_SetDate">
    <vt:lpwstr>2023-03-28T11:33:03Z</vt:lpwstr>
  </property>
  <property fmtid="{D5CDD505-2E9C-101B-9397-08002B2CF9AE}" pid="4" name="MSIP_Label_077090e1-ee9b-4efa-b8e1-2d7297e04a36_Method">
    <vt:lpwstr>Privileged</vt:lpwstr>
  </property>
  <property fmtid="{D5CDD505-2E9C-101B-9397-08002B2CF9AE}" pid="5" name="MSIP_Label_077090e1-ee9b-4efa-b8e1-2d7297e04a36_Name">
    <vt:lpwstr>077090e1-ee9b-4efa-b8e1-2d7297e04a36</vt:lpwstr>
  </property>
  <property fmtid="{D5CDD505-2E9C-101B-9397-08002B2CF9AE}" pid="6" name="MSIP_Label_077090e1-ee9b-4efa-b8e1-2d7297e04a36_SiteId">
    <vt:lpwstr>9c6d9fad-373d-4490-9d9d-4ea4175cb82d</vt:lpwstr>
  </property>
  <property fmtid="{D5CDD505-2E9C-101B-9397-08002B2CF9AE}" pid="7" name="MSIP_Label_077090e1-ee9b-4efa-b8e1-2d7297e04a36_ActionId">
    <vt:lpwstr>1b529939-7b0b-4c3d-8492-5bc347d19302</vt:lpwstr>
  </property>
  <property fmtid="{D5CDD505-2E9C-101B-9397-08002B2CF9AE}" pid="8" name="MSIP_Label_077090e1-ee9b-4efa-b8e1-2d7297e04a36_ContentBits">
    <vt:lpwstr>0</vt:lpwstr>
  </property>
</Properties>
</file>